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292-6FE8-4300-8696-7044C33D3D61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34A2-A018-4B15-B8A4-341A3D8FEC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292-6FE8-4300-8696-7044C33D3D61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34A2-A018-4B15-B8A4-341A3D8FEC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292-6FE8-4300-8696-7044C33D3D61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34A2-A018-4B15-B8A4-341A3D8FEC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292-6FE8-4300-8696-7044C33D3D61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34A2-A018-4B15-B8A4-341A3D8FEC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292-6FE8-4300-8696-7044C33D3D61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34A2-A018-4B15-B8A4-341A3D8FEC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292-6FE8-4300-8696-7044C33D3D61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34A2-A018-4B15-B8A4-341A3D8FEC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292-6FE8-4300-8696-7044C33D3D61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34A2-A018-4B15-B8A4-341A3D8FEC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292-6FE8-4300-8696-7044C33D3D61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34A2-A018-4B15-B8A4-341A3D8FEC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292-6FE8-4300-8696-7044C33D3D61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34A2-A018-4B15-B8A4-341A3D8FEC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292-6FE8-4300-8696-7044C33D3D61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34A2-A018-4B15-B8A4-341A3D8FEC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8292-6FE8-4300-8696-7044C33D3D61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34A2-A018-4B15-B8A4-341A3D8FEC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58292-6FE8-4300-8696-7044C33D3D61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934A2-A018-4B15-B8A4-341A3D8FEC7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357158" y="1571612"/>
            <a:ext cx="8229600" cy="3571900"/>
          </a:xfrm>
        </p:spPr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FF0000"/>
                </a:solidFill>
                <a:latin typeface="Aharoni" pitchFamily="2" charset="-79"/>
              </a:rPr>
              <a:t>فحوصات الأسمنت</a:t>
            </a:r>
            <a:r>
              <a:rPr lang="en-US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Cement Tests </a:t>
            </a:r>
            <a:r>
              <a:rPr lang="ar-IQ" dirty="0" smtClean="0">
                <a:latin typeface="Aharoni" pitchFamily="2" charset="-79"/>
              </a:rPr>
              <a:t/>
            </a:r>
            <a:br>
              <a:rPr lang="ar-IQ" dirty="0" smtClean="0"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/>
            </a:r>
            <a:br>
              <a:rPr lang="ar-IQ" dirty="0" smtClean="0"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>التجربة الثانية</a:t>
            </a:r>
            <a:br>
              <a:rPr lang="ar-IQ" dirty="0" smtClean="0"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>فحص زمن الشك الابتدائي والنهائي للاسمنت</a:t>
            </a:r>
            <a:br>
              <a:rPr lang="ar-IQ" dirty="0" smtClean="0">
                <a:latin typeface="Aharoni" pitchFamily="2" charset="-79"/>
              </a:rPr>
            </a:b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aseline="0" dirty="0" smtClean="0">
                <a:latin typeface="Aharoni" pitchFamily="2" charset="-79"/>
                <a:cs typeface="Aharoni" pitchFamily="2" charset="-79"/>
              </a:rPr>
              <a:t>Initial &amp; Final Setting Time for Cement</a:t>
            </a:r>
            <a:endParaRPr lang="ar-IQ" dirty="0">
              <a:latin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7858180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71480"/>
            <a:ext cx="771530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1714488"/>
            <a:ext cx="2743200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مربع نص 3"/>
          <p:cNvSpPr txBox="1"/>
          <p:nvPr/>
        </p:nvSpPr>
        <p:spPr>
          <a:xfrm>
            <a:off x="6357950" y="5786454"/>
            <a:ext cx="1734770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IQ" sz="3200" b="1" dirty="0" smtClean="0">
                <a:latin typeface="Algerian" pitchFamily="82" charset="0"/>
              </a:rPr>
              <a:t>جهاز فيكات</a:t>
            </a:r>
            <a:endParaRPr lang="ar-IQ" sz="3200" b="1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</Words>
  <Application>Microsoft Office PowerPoint</Application>
  <PresentationFormat>عرض على الشاشة (3:4)‏</PresentationFormat>
  <Paragraphs>2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فحوصات الأسمنت Cement Tests   التجربة الثانية فحص زمن الشك الابتدائي والنهائي للاسمنت  Initial &amp; Final Setting Time for Cement</vt:lpstr>
      <vt:lpstr>الشريحة 2</vt:lpstr>
      <vt:lpstr>الشريحة 3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فحوصات الأسمنت Cement Tests   التجربة الثانية فحص زمن الشك الابتدائي والنهائي للاسمنت  Initial &amp; Final Setting Time for Cement</dc:title>
  <dc:creator>DR.Ahmed Saker 2O14</dc:creator>
  <cp:lastModifiedBy>DR.Ahmed Saker 2O14</cp:lastModifiedBy>
  <cp:revision>2</cp:revision>
  <dcterms:created xsi:type="dcterms:W3CDTF">2018-11-10T09:42:43Z</dcterms:created>
  <dcterms:modified xsi:type="dcterms:W3CDTF">2018-11-10T10:47:44Z</dcterms:modified>
</cp:coreProperties>
</file>